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0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8FDB-1346-4968-9C30-19C90CCD437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4060-6052-4311-9EDD-B73551282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8FDB-1346-4968-9C30-19C90CCD437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4060-6052-4311-9EDD-B73551282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8FDB-1346-4968-9C30-19C90CCD437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4060-6052-4311-9EDD-B73551282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8FDB-1346-4968-9C30-19C90CCD437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4060-6052-4311-9EDD-B73551282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8FDB-1346-4968-9C30-19C90CCD437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4060-6052-4311-9EDD-B73551282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8FDB-1346-4968-9C30-19C90CCD437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4060-6052-4311-9EDD-B73551282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8FDB-1346-4968-9C30-19C90CCD437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4060-6052-4311-9EDD-B73551282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8FDB-1346-4968-9C30-19C90CCD437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4060-6052-4311-9EDD-B73551282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8FDB-1346-4968-9C30-19C90CCD437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4060-6052-4311-9EDD-B73551282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8FDB-1346-4968-9C30-19C90CCD437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4060-6052-4311-9EDD-B73551282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8FDB-1346-4968-9C30-19C90CCD437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4060-6052-4311-9EDD-B73551282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C8FDB-1346-4968-9C30-19C90CCD437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4060-6052-4311-9EDD-B735512824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крем для рук_ДрТай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крем для рук_ДрТай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крем для рук_ДрТай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" y="0"/>
            <a:ext cx="914256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крем для рук_ДрТай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" y="1"/>
            <a:ext cx="914256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крем для рук_ДрТай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" y="1"/>
            <a:ext cx="9142568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крем для рук_ДрТай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" y="0"/>
            <a:ext cx="9142567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Design8</dc:creator>
  <cp:lastModifiedBy>Design8</cp:lastModifiedBy>
  <cp:revision>7</cp:revision>
  <dcterms:created xsi:type="dcterms:W3CDTF">2018-11-21T07:41:33Z</dcterms:created>
  <dcterms:modified xsi:type="dcterms:W3CDTF">2018-11-26T02:54:16Z</dcterms:modified>
</cp:coreProperties>
</file>